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85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31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063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633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140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50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95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027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62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663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9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8661-374F-4414-9D0C-03C1ADE3969D}" type="datetimeFigureOut">
              <a:rPr lang="fr-CA" smtClean="0"/>
              <a:t>2020-11-27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8CB3-F592-4193-A2BE-FB1E820D21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88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 V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38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7576"/>
            <a:ext cx="10995212" cy="6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2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675" y="451820"/>
            <a:ext cx="10273553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602428"/>
            <a:ext cx="9983096" cy="57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0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58" y="365124"/>
            <a:ext cx="10428642" cy="62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3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7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Projet  V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 V</dc:title>
  <dc:creator>CSBE</dc:creator>
  <cp:lastModifiedBy>CSBE</cp:lastModifiedBy>
  <cp:revision>2</cp:revision>
  <dcterms:created xsi:type="dcterms:W3CDTF">2020-11-27T14:00:57Z</dcterms:created>
  <dcterms:modified xsi:type="dcterms:W3CDTF">2020-11-27T14:03:02Z</dcterms:modified>
</cp:coreProperties>
</file>